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E5DED6"/>
    <a:srgbClr val="594233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-47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178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652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o-RO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300" dirty="0" smtClean="0">
                <a:solidFill>
                  <a:srgbClr val="54BC9B"/>
                </a:solidFill>
              </a:rPr>
              <a:t>Aplicațiile dronelor</a:t>
            </a:r>
            <a:r>
              <a:rPr lang="pt-BR" sz="3000" b="1" spc="300" dirty="0" smtClean="0">
                <a:solidFill>
                  <a:srgbClr val="54BC9B"/>
                </a:solidFill>
              </a:rPr>
              <a:t>: Monit</a:t>
            </a:r>
            <a:r>
              <a:rPr lang="ro-RO" sz="3000" b="1" spc="300" dirty="0" smtClean="0">
                <a:solidFill>
                  <a:srgbClr val="54BC9B"/>
                </a:solidFill>
              </a:rPr>
              <a:t>orizarea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2060848"/>
            <a:ext cx="48245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UAV</a:t>
            </a:r>
            <a:r>
              <a:rPr lang="ro-RO" sz="3000" b="1" spc="100" dirty="0" smtClean="0">
                <a:solidFill>
                  <a:srgbClr val="54BC9B"/>
                </a:solidFill>
              </a:rPr>
              <a:t>-urile echipate cu monitoare pentru măsurarea calității aerului furnizează analize ale aerului, în timp real,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ro-RO" sz="3000" b="1" spc="100" dirty="0" smtClean="0">
                <a:solidFill>
                  <a:srgbClr val="54BC9B"/>
                </a:solidFill>
              </a:rPr>
              <a:t>la diferite altitudini.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707502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Aplicațiile dronelor: Monitorizarea</a:t>
            </a:r>
            <a:endParaRPr lang="en-US" sz="3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54" t="2144" r="8563" b="6563"/>
          <a:stretch/>
        </p:blipFill>
        <p:spPr>
          <a:xfrm>
            <a:off x="5148064" y="2132856"/>
            <a:ext cx="3384376" cy="37746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77153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100" dirty="0" smtClean="0">
                <a:solidFill>
                  <a:srgbClr val="54BC9B"/>
                </a:solidFill>
              </a:rPr>
              <a:t>Dronele p</a:t>
            </a:r>
            <a:r>
              <a:rPr lang="ro-RO" sz="3000" b="1" spc="100" dirty="0" smtClean="0">
                <a:solidFill>
                  <a:srgbClr val="54BC9B"/>
                </a:solidFill>
              </a:rPr>
              <a:t>ot fi folosite pentru monitorizarea multor tipuri de fenomene naturale, precum inundațiile, erupțiile vulcanice, topirea ghețarilor, tsunamiurile, cutremurele, furtunile și uraganele.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707502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Aplicațiile dronelor: Monitorizarea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2905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769"/>
          <a:stretch/>
        </p:blipFill>
        <p:spPr>
          <a:xfrm>
            <a:off x="-9624" y="-17264"/>
            <a:ext cx="9153624" cy="68752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3929460" y="2924944"/>
            <a:ext cx="47573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3000" b="1" spc="100" dirty="0" smtClean="0">
                <a:solidFill>
                  <a:schemeClr val="bg1"/>
                </a:solidFill>
              </a:rPr>
              <a:t>De asemena</a:t>
            </a:r>
            <a:r>
              <a:rPr lang="pt-BR" sz="3000" b="1" spc="100" dirty="0" smtClean="0">
                <a:solidFill>
                  <a:schemeClr val="bg1"/>
                </a:solidFill>
              </a:rPr>
              <a:t>, UAV</a:t>
            </a:r>
            <a:r>
              <a:rPr lang="ro-RO" sz="3000" b="1" spc="100" dirty="0" smtClean="0">
                <a:solidFill>
                  <a:schemeClr val="bg1"/>
                </a:solidFill>
              </a:rPr>
              <a:t>-ul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ro-RO" sz="3000" b="1" spc="100" dirty="0" smtClean="0">
                <a:solidFill>
                  <a:schemeClr val="bg1"/>
                </a:solidFill>
              </a:rPr>
              <a:t>ne permite să monitorizăm traficul rutier, infrastructura critică a clădirilor, </a:t>
            </a:r>
            <a:r>
              <a:rPr lang="ro-RO" sz="3000" b="1" spc="100" dirty="0" smtClean="0">
                <a:solidFill>
                  <a:schemeClr val="bg1"/>
                </a:solidFill>
              </a:rPr>
              <a:t>ventilarea ilegală a bărcilor </a:t>
            </a:r>
            <a:r>
              <a:rPr lang="pt-BR" sz="3000" b="1" spc="100" dirty="0" smtClean="0">
                <a:solidFill>
                  <a:schemeClr val="bg1"/>
                </a:solidFill>
              </a:rPr>
              <a:t>etc</a:t>
            </a:r>
            <a:r>
              <a:rPr lang="pt-BR" sz="3000" b="1" spc="1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29188" y="249304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600" dirty="0" smtClean="0">
                <a:solidFill>
                  <a:srgbClr val="594233"/>
                </a:solidFill>
                <a:ea typeface="Andale Mono" charset="0"/>
                <a:cs typeface="Andale Mono" charset="0"/>
              </a:rPr>
              <a:t>Aplicațiile dronelor: Monitorizarea</a:t>
            </a:r>
          </a:p>
        </p:txBody>
      </p:sp>
    </p:spTree>
    <p:extLst>
      <p:ext uri="{BB962C8B-B14F-4D97-AF65-F5344CB8AC3E}">
        <p14:creationId xmlns="" xmlns:p14="http://schemas.microsoft.com/office/powerpoint/2010/main" val="2704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103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MARIA BROBONEA</cp:lastModifiedBy>
  <cp:revision>37</cp:revision>
  <dcterms:created xsi:type="dcterms:W3CDTF">2017-03-08T21:43:37Z</dcterms:created>
  <dcterms:modified xsi:type="dcterms:W3CDTF">2018-01-20T22:55:04Z</dcterms:modified>
</cp:coreProperties>
</file>